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5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76;&#1084;&#1080;&#1085;&#1080;&#1089;&#1090;&#1088;&#1072;&#1090;&#1086;&#1088;\Downloads\nukadeti.ru_-_tri-tankista.mp3" TargetMode="External"/><Relationship Id="rId1" Type="http://schemas.openxmlformats.org/officeDocument/2006/relationships/audio" Target="file:///C:\Users\&#1040;&#1076;&#1084;&#1080;&#1085;&#1080;&#1089;&#1090;&#1088;&#1072;&#1090;&#1086;&#1088;\Downloads\70%20&#1083;&#1077;&#1090;%20&#1087;&#1086;&#1073;&#1077;&#1076;&#1099;%20-%20&#1071;%20&#1093;&#1086;&#1095;&#1091;,%20&#1095;&#1090;&#1086;&#1073;&#1099;%20&#1085;&#1077;%20&#1073;&#1099;&#1083;&#1086;%20&#1073;&#1086;&#1083;&#1100;&#1096;&#1077;%20&#1074;&#1086;&#1081;&#1085;&#1099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работа\9 vfz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429132"/>
            <a:ext cx="7786742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txBody>
          <a:bodyPr wrap="square" anchor="b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воспитанников старшей группы № 4</a:t>
            </a:r>
            <a:endParaRPr lang="ru-RU" sz="3600" dirty="0"/>
          </a:p>
        </p:txBody>
      </p:sp>
      <p:pic>
        <p:nvPicPr>
          <p:cNvPr id="6" name="70 лет победы - Я хочу, чтобы не было больше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nukadeti.ru_-_tri-tankis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numSld="1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2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836D~1\AppData\Local\Temp\Rar$DRa7692.28024\20200505_141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836D~1\AppData\Local\Temp\Rar$DRa7692.26210\20200505_141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"/>
            <a:ext cx="9144000" cy="68551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836D~1\AppData\Local\Temp\Rar$DRa7692.27228\20200505_14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836D~1\AppData\Local\Temp\Rar$DRa7692.29670\20200505_163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836D~1\AppData\Local\Temp\Rar$DRa7692.31103\20200505_185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836D~1\AppData\Local\Temp\Rar$DRa7692.31843\20200505_185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836D~1\AppData\Local\Temp\Rar$DRa7692.33686\20200505_185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836D~1\AppData\Local\Temp\Rar$DRa1484.49005\20200505_21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4"/>
            <a:ext cx="9144000" cy="68570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836D~1\AppData\Local\Temp\Rar$DRa1484.49914\20200505_21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" y="0"/>
            <a:ext cx="87939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836D~1\AppData\Local\Temp\Rar$DRa7692.23382\20200505_14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952426"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836D~1\AppData\Local\Temp\Rar$DRa7692.29052\20200505_14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0"/>
            <a:ext cx="6858003" cy="91440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836D~1\AppData\Local\Temp\Rar$DRa7692.44978\20200505_140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7" cy="91440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836D~1\AppData\Local\Temp\Rar$DRa7692.14088\20200505_14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836D~1\AppData\Local\Temp\Rar$DRa7692.17534\20200505_140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836D~1\AppData\Local\Temp\Rar$DRa7692.18766\20200505_14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Администратор\Desktop\работа\9 vfz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836D~1\AppData\Local\Temp\Rar$DRa7692.34360\20200505_190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857784" cy="571504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" name="Picture 2" descr="C:\Users\836D~1\AppData\Local\Temp\Rar$DRa7692.20382\20200505_14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66"/>
            <a:ext cx="5214974" cy="60007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836D~1\AppData\Local\Temp\Rar$DRa7692.21825\20200505_141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836D~1\AppData\Local\Temp\Rar$DRa7692.22938\20200505_14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PresentationFormat>Экран (4:3)</PresentationFormat>
  <Paragraphs>1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6</cp:revision>
  <dcterms:created xsi:type="dcterms:W3CDTF">2020-05-05T15:31:52Z</dcterms:created>
  <dcterms:modified xsi:type="dcterms:W3CDTF">2020-05-05T17:08:31Z</dcterms:modified>
</cp:coreProperties>
</file>